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10234613" cy="7099300"/>
  <p:defaultTextStyle>
    <a:defPPr>
      <a:defRPr lang="pl-PL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40" y="-67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B6DB2-E177-49E8-B259-77C6EB542507}" type="datetimeFigureOut">
              <a:rPr lang="pl-PL" smtClean="0"/>
              <a:pPr/>
              <a:t>2018-12-14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246A6-B955-4ED4-8154-31C90457401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02284" y="396255"/>
            <a:ext cx="7610641" cy="84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512474" algn="r"/>
              </a:tabLst>
            </a:pPr>
            <a:r>
              <a:rPr lang="pl-PL" sz="16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Instytut Fizyki </a:t>
            </a:r>
            <a:endParaRPr lang="pl-PL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12474" algn="r"/>
              </a:tabLst>
            </a:pPr>
            <a:r>
              <a:rPr lang="pl-PL" sz="16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Wydział </a:t>
            </a:r>
            <a:r>
              <a:rPr lang="pl-PL" sz="1600" b="1" dirty="0" err="1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Matematyczno-Fizyczno-Techniczny</a:t>
            </a:r>
            <a:endParaRPr lang="pl-PL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12474" algn="r"/>
              </a:tabLst>
            </a:pPr>
            <a:r>
              <a:rPr lang="pl-PL" sz="16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Uniwersytet Pedagogiczny im. Komisji Edukacji Narodowej w </a:t>
            </a:r>
            <a:r>
              <a:rPr lang="pl-PL" sz="1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Krakowie</a:t>
            </a:r>
            <a:endParaRPr lang="pl-PL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AutoShape 1"/>
          <p:cNvSpPr>
            <a:spLocks noChangeShapeType="1"/>
          </p:cNvSpPr>
          <p:nvPr/>
        </p:nvSpPr>
        <p:spPr bwMode="auto">
          <a:xfrm>
            <a:off x="2970436" y="1332359"/>
            <a:ext cx="4680000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541881"/>
            <a:ext cx="210714" cy="428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12474" algn="r"/>
              </a:tabLst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Obraz 7" descr="C:\Users\KIM\Desktop\Seminarium IF from May 2017_Kim\logoif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63124" y="429656"/>
            <a:ext cx="1254578" cy="1262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026220" y="1384042"/>
            <a:ext cx="8568952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4000" b="1" dirty="0" smtClean="0">
              <a:solidFill>
                <a:srgbClr val="FF0000"/>
              </a:solidFill>
              <a:latin typeface="Century Schoolbook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sz="4000" b="1" dirty="0" smtClean="0">
                <a:solidFill>
                  <a:srgbClr val="FF0000"/>
                </a:solidFill>
                <a:latin typeface="Century Schoolbook" pitchFamily="18" charset="0"/>
                <a:ea typeface="Calibri" pitchFamily="34" charset="0"/>
                <a:cs typeface="Arial" pitchFamily="34" charset="0"/>
              </a:rPr>
              <a:t>SPOTKANIE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4000" b="1" dirty="0" smtClean="0">
                <a:solidFill>
                  <a:srgbClr val="FF0000"/>
                </a:solidFill>
                <a:latin typeface="Century Schoolbook" pitchFamily="18" charset="0"/>
                <a:ea typeface="Calibri" pitchFamily="34" charset="0"/>
                <a:cs typeface="Arial" pitchFamily="34" charset="0"/>
              </a:rPr>
              <a:t>ŚWIĄTECZNO-NOWOROCZNE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Spotkanie odbyło się </a:t>
            </a:r>
            <a:r>
              <a:rPr lang="pl-PL" sz="24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 piątek, 14 grudnia 2018r.,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sz="24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 godz. 10:00 </a:t>
            </a:r>
            <a:r>
              <a:rPr kumimoji="0" lang="pl-PL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sali 514, główny budynek UP,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ul. Podchorążych 2, 30-084 Kraków.</a:t>
            </a:r>
            <a:endParaRPr kumimoji="0" lang="pl-PL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upa 14"/>
          <p:cNvGrpSpPr/>
          <p:nvPr/>
        </p:nvGrpSpPr>
        <p:grpSpPr>
          <a:xfrm>
            <a:off x="129406" y="2052439"/>
            <a:ext cx="1112838" cy="5400000"/>
            <a:chOff x="9580562" y="1858963"/>
            <a:chExt cx="1112838" cy="5702300"/>
          </a:xfrm>
        </p:grpSpPr>
        <p:pic>
          <p:nvPicPr>
            <p:cNvPr id="16" name="Obraz 1" descr="1475858430-outdoor-christmas-decorations-garland-red"/>
            <p:cNvPicPr>
              <a:picLocks noChangeAspect="1" noChangeArrowheads="1"/>
            </p:cNvPicPr>
            <p:nvPr/>
          </p:nvPicPr>
          <p:blipFill>
            <a:blip r:embed="rId3" cstate="print"/>
            <a:srcRect l="14000" t="6941" r="9332"/>
            <a:stretch>
              <a:fillRect/>
            </a:stretch>
          </p:blipFill>
          <p:spPr bwMode="auto">
            <a:xfrm>
              <a:off x="9580562" y="1858963"/>
              <a:ext cx="1112838" cy="2851150"/>
            </a:xfrm>
            <a:prstGeom prst="rect">
              <a:avLst/>
            </a:prstGeom>
            <a:noFill/>
          </p:spPr>
        </p:pic>
        <p:pic>
          <p:nvPicPr>
            <p:cNvPr id="17" name="Picture 4" descr="1475858430-outdoor-christmas-decorations-garland-red"/>
            <p:cNvPicPr>
              <a:picLocks noChangeAspect="1" noChangeArrowheads="1"/>
            </p:cNvPicPr>
            <p:nvPr/>
          </p:nvPicPr>
          <p:blipFill>
            <a:blip r:embed="rId3" cstate="print"/>
            <a:srcRect l="14000" t="6941" r="9332"/>
            <a:stretch>
              <a:fillRect/>
            </a:stretch>
          </p:blipFill>
          <p:spPr bwMode="auto">
            <a:xfrm>
              <a:off x="9580562" y="4710113"/>
              <a:ext cx="1112838" cy="2851150"/>
            </a:xfrm>
            <a:prstGeom prst="rect">
              <a:avLst/>
            </a:prstGeom>
            <a:noFill/>
          </p:spPr>
        </p:pic>
      </p:grp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394372" y="5364807"/>
            <a:ext cx="590465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8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Wykład niespodzianka</a:t>
            </a:r>
            <a:endParaRPr lang="pl-PL" sz="28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l-PL" sz="28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Dyskusja naukowo-towarzyska</a:t>
            </a:r>
          </a:p>
        </p:txBody>
      </p:sp>
      <p:pic>
        <p:nvPicPr>
          <p:cNvPr id="23" name="Obraz 22" descr="C:\Users\KIM\Desktop\Seminarium IF_Kim\bauble.jpeg"/>
          <p:cNvPicPr>
            <a:picLocks noChangeAspect="1"/>
          </p:cNvPicPr>
          <p:nvPr/>
        </p:nvPicPr>
        <p:blipFill>
          <a:blip r:embed="rId4" cstate="print"/>
          <a:srcRect l="25254" t="12903" r="38361" b="13299"/>
          <a:stretch>
            <a:fillRect/>
          </a:stretch>
        </p:blipFill>
        <p:spPr bwMode="auto">
          <a:xfrm>
            <a:off x="2790476" y="5436815"/>
            <a:ext cx="540000" cy="74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C:\Users\KIM\Desktop\Seminarium IF_Kim\xmas-decos.jpg"/>
          <p:cNvPicPr>
            <a:picLocks noChangeAspect="1" noChangeArrowheads="1"/>
          </p:cNvPicPr>
          <p:nvPr/>
        </p:nvPicPr>
        <p:blipFill>
          <a:blip r:embed="rId5" cstate="print"/>
          <a:srcRect l="14090" r="19761"/>
          <a:stretch>
            <a:fillRect/>
          </a:stretch>
        </p:blipFill>
        <p:spPr bwMode="auto">
          <a:xfrm>
            <a:off x="1890316" y="5940871"/>
            <a:ext cx="720000" cy="725634"/>
          </a:xfrm>
          <a:prstGeom prst="rect">
            <a:avLst/>
          </a:prstGeom>
          <a:noFill/>
        </p:spPr>
      </p:pic>
      <p:pic>
        <p:nvPicPr>
          <p:cNvPr id="7" name="Obraz 6" descr="C:\Users\KIM\Desktop\NhuTarnawskaHKimNgan\logoUP_pl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2324" y="156431"/>
            <a:ext cx="1800000" cy="18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upa 29"/>
          <p:cNvGrpSpPr/>
          <p:nvPr/>
        </p:nvGrpSpPr>
        <p:grpSpPr>
          <a:xfrm>
            <a:off x="9451156" y="2052439"/>
            <a:ext cx="1112838" cy="5400000"/>
            <a:chOff x="9580562" y="1858963"/>
            <a:chExt cx="1112838" cy="5702300"/>
          </a:xfrm>
        </p:grpSpPr>
        <p:pic>
          <p:nvPicPr>
            <p:cNvPr id="31" name="Obraz 1" descr="1475858430-outdoor-christmas-decorations-garland-red"/>
            <p:cNvPicPr>
              <a:picLocks noChangeAspect="1" noChangeArrowheads="1"/>
            </p:cNvPicPr>
            <p:nvPr/>
          </p:nvPicPr>
          <p:blipFill>
            <a:blip r:embed="rId3" cstate="print"/>
            <a:srcRect l="14000" t="6941" r="9332"/>
            <a:stretch>
              <a:fillRect/>
            </a:stretch>
          </p:blipFill>
          <p:spPr bwMode="auto">
            <a:xfrm>
              <a:off x="9580562" y="1858963"/>
              <a:ext cx="1112838" cy="2851150"/>
            </a:xfrm>
            <a:prstGeom prst="rect">
              <a:avLst/>
            </a:prstGeom>
            <a:noFill/>
          </p:spPr>
        </p:pic>
        <p:pic>
          <p:nvPicPr>
            <p:cNvPr id="32" name="Picture 4" descr="1475858430-outdoor-christmas-decorations-garland-red"/>
            <p:cNvPicPr>
              <a:picLocks noChangeAspect="1" noChangeArrowheads="1"/>
            </p:cNvPicPr>
            <p:nvPr/>
          </p:nvPicPr>
          <p:blipFill>
            <a:blip r:embed="rId3" cstate="print"/>
            <a:srcRect l="14000" t="6941" r="9332"/>
            <a:stretch>
              <a:fillRect/>
            </a:stretch>
          </p:blipFill>
          <p:spPr bwMode="auto">
            <a:xfrm>
              <a:off x="9580562" y="4710113"/>
              <a:ext cx="1112838" cy="2851150"/>
            </a:xfrm>
            <a:prstGeom prst="rect">
              <a:avLst/>
            </a:prstGeom>
            <a:noFill/>
          </p:spPr>
        </p:pic>
      </p:grpSp>
      <p:pic>
        <p:nvPicPr>
          <p:cNvPr id="24" name="Obraz 23" descr="C:\Users\KIM\Desktop\Seminarium IF_Kim\bauble.jpeg"/>
          <p:cNvPicPr>
            <a:picLocks noChangeAspect="1"/>
          </p:cNvPicPr>
          <p:nvPr/>
        </p:nvPicPr>
        <p:blipFill>
          <a:blip r:embed="rId4" cstate="print"/>
          <a:srcRect l="25254" t="12903" r="38361" b="13299"/>
          <a:stretch>
            <a:fillRect/>
          </a:stretch>
        </p:blipFill>
        <p:spPr bwMode="auto">
          <a:xfrm>
            <a:off x="7398988" y="5436815"/>
            <a:ext cx="540000" cy="74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4" descr="C:\Users\KIM\Desktop\Seminarium IF_Kim\xmas-decos.jpg"/>
          <p:cNvPicPr>
            <a:picLocks noChangeAspect="1" noChangeArrowheads="1"/>
          </p:cNvPicPr>
          <p:nvPr/>
        </p:nvPicPr>
        <p:blipFill>
          <a:blip r:embed="rId5" cstate="print"/>
          <a:srcRect l="14090" r="19761"/>
          <a:stretch>
            <a:fillRect/>
          </a:stretch>
        </p:blipFill>
        <p:spPr bwMode="auto">
          <a:xfrm>
            <a:off x="8047100" y="5969932"/>
            <a:ext cx="720000" cy="7256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49</Words>
  <Application>Microsoft Office PowerPoint</Application>
  <PresentationFormat>Niestandardowy</PresentationFormat>
  <Paragraphs>12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KIM</dc:creator>
  <cp:lastModifiedBy>user</cp:lastModifiedBy>
  <cp:revision>16</cp:revision>
  <dcterms:created xsi:type="dcterms:W3CDTF">2018-11-09T15:25:06Z</dcterms:created>
  <dcterms:modified xsi:type="dcterms:W3CDTF">2018-12-14T11:49:47Z</dcterms:modified>
</cp:coreProperties>
</file>