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4EBA-31E9-4DD1-AFC4-455FC531CDF4}" type="datetimeFigureOut">
              <a:rPr lang="pl-PL" smtClean="0"/>
              <a:t>21.09.2020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88E6-D34A-4F75-88C6-48EB241EC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0057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4EBA-31E9-4DD1-AFC4-455FC531CDF4}" type="datetimeFigureOut">
              <a:rPr lang="pl-PL" smtClean="0"/>
              <a:t>21.09.2020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88E6-D34A-4F75-88C6-48EB241EC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0832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4EBA-31E9-4DD1-AFC4-455FC531CDF4}" type="datetimeFigureOut">
              <a:rPr lang="pl-PL" smtClean="0"/>
              <a:t>21.09.2020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88E6-D34A-4F75-88C6-48EB241EC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0083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4EBA-31E9-4DD1-AFC4-455FC531CDF4}" type="datetimeFigureOut">
              <a:rPr lang="pl-PL" smtClean="0"/>
              <a:t>21.09.2020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88E6-D34A-4F75-88C6-48EB241EC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0574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4EBA-31E9-4DD1-AFC4-455FC531CDF4}" type="datetimeFigureOut">
              <a:rPr lang="pl-PL" smtClean="0"/>
              <a:t>21.09.2020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88E6-D34A-4F75-88C6-48EB241EC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422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4EBA-31E9-4DD1-AFC4-455FC531CDF4}" type="datetimeFigureOut">
              <a:rPr lang="pl-PL" smtClean="0"/>
              <a:t>21.09.2020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88E6-D34A-4F75-88C6-48EB241EC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879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4EBA-31E9-4DD1-AFC4-455FC531CDF4}" type="datetimeFigureOut">
              <a:rPr lang="pl-PL" smtClean="0"/>
              <a:t>21.09.2020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88E6-D34A-4F75-88C6-48EB241EC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8252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4EBA-31E9-4DD1-AFC4-455FC531CDF4}" type="datetimeFigureOut">
              <a:rPr lang="pl-PL" smtClean="0"/>
              <a:t>21.09.2020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88E6-D34A-4F75-88C6-48EB241EC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886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4EBA-31E9-4DD1-AFC4-455FC531CDF4}" type="datetimeFigureOut">
              <a:rPr lang="pl-PL" smtClean="0"/>
              <a:t>21.09.2020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88E6-D34A-4F75-88C6-48EB241EC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2519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4EBA-31E9-4DD1-AFC4-455FC531CDF4}" type="datetimeFigureOut">
              <a:rPr lang="pl-PL" smtClean="0"/>
              <a:t>21.09.2020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88E6-D34A-4F75-88C6-48EB241EC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9671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4EBA-31E9-4DD1-AFC4-455FC531CDF4}" type="datetimeFigureOut">
              <a:rPr lang="pl-PL" smtClean="0"/>
              <a:t>21.09.2020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88E6-D34A-4F75-88C6-48EB241EC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276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14EBA-31E9-4DD1-AFC4-455FC531CDF4}" type="datetimeFigureOut">
              <a:rPr lang="pl-PL" smtClean="0"/>
              <a:t>21.09.2020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488E6-D34A-4F75-88C6-48EB241EC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5598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title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err="1"/>
              <a:t>Name</a:t>
            </a:r>
            <a:r>
              <a:rPr lang="pl-PL" dirty="0"/>
              <a:t> and </a:t>
            </a:r>
            <a:r>
              <a:rPr lang="pl-PL" dirty="0" err="1"/>
              <a:t>surname</a:t>
            </a:r>
            <a:r>
              <a:rPr lang="pl-PL" dirty="0"/>
              <a:t> of a speaker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8065" y="5934366"/>
            <a:ext cx="7640116" cy="64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66845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Panoramiczny</PresentationFormat>
  <Paragraphs>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prezentacji</dc:title>
  <dc:creator>Karolina Koźlak</dc:creator>
  <cp:lastModifiedBy>Karolina Koźlak</cp:lastModifiedBy>
  <cp:revision>2</cp:revision>
  <dcterms:created xsi:type="dcterms:W3CDTF">2019-11-20T14:26:50Z</dcterms:created>
  <dcterms:modified xsi:type="dcterms:W3CDTF">2020-09-21T12:33:06Z</dcterms:modified>
</cp:coreProperties>
</file>