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1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t>28.09.2013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348880"/>
          </a:xfrm>
        </p:spPr>
        <p:txBody>
          <a:bodyPr/>
          <a:lstStyle/>
          <a:p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>
                <a:effectLst/>
              </a:rPr>
              <a:t/>
            </a:r>
            <a:br>
              <a:rPr lang="en-US" sz="4000" b="1" dirty="0">
                <a:effectLst/>
              </a:rPr>
            </a:b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>
                <a:effectLst/>
              </a:rPr>
              <a:t/>
            </a:r>
            <a:br>
              <a:rPr lang="en-US" sz="4000" b="1" dirty="0">
                <a:effectLst/>
              </a:rPr>
            </a:b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>
                <a:effectLst/>
              </a:rPr>
              <a:t/>
            </a:r>
            <a:br>
              <a:rPr lang="en-US" sz="4000" b="1" dirty="0">
                <a:effectLst/>
              </a:rPr>
            </a:b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Moodle Learning Environment</a:t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includes:</a:t>
            </a:r>
            <a:r>
              <a:rPr lang="en-US" sz="3000" dirty="0">
                <a:effectLst/>
              </a:rPr>
              <a:t/>
            </a:r>
            <a:br>
              <a:rPr lang="en-US" sz="3000" dirty="0">
                <a:effectLst/>
              </a:rPr>
            </a:br>
            <a:endParaRPr lang="en-US" sz="30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/>
          </a:bodyPr>
          <a:lstStyle/>
          <a:p>
            <a:endParaRPr lang="en-US" sz="2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 Controls for assigning different roles (i.e. administrator or user)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 Means of evaluation of student achievements 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3. Means of self-education 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4. 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Lesson 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(lecture) tool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5. Explanation (text and graphics)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6. Glossary tool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7. Communication tools 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305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90262" y="404664"/>
            <a:ext cx="8229600" cy="1440160"/>
          </a:xfrm>
        </p:spPr>
        <p:txBody>
          <a:bodyPr/>
          <a:lstStyle/>
          <a:p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>
                <a:effectLst/>
              </a:rPr>
              <a:t/>
            </a:r>
            <a:br>
              <a:rPr lang="en-US" sz="4000" b="1" dirty="0">
                <a:effectLst/>
              </a:rPr>
            </a:b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Moodle forum and chat modules</a:t>
            </a:r>
            <a:r>
              <a:rPr lang="en-US" sz="3000" dirty="0">
                <a:effectLst/>
              </a:rPr>
              <a:t/>
            </a:r>
            <a:br>
              <a:rPr lang="en-US" sz="3000" dirty="0">
                <a:effectLst/>
              </a:rPr>
            </a:br>
            <a:endParaRPr lang="en-US" sz="30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endParaRPr lang="en-US" sz="2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8194" name="Picture 2" descr="D:\Books&amp;texts\ХНУ\Хрінь\6Forumexamp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1" y="1196752"/>
            <a:ext cx="4440999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D:\Books&amp;texts\ХНУ\Хрінь\7Chatexample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3213" y="3356992"/>
            <a:ext cx="4419600" cy="3000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5693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539552" y="2996952"/>
            <a:ext cx="8229600" cy="864096"/>
          </a:xfrm>
        </p:spPr>
        <p:txBody>
          <a:bodyPr/>
          <a:lstStyle/>
          <a:p>
            <a:r>
              <a:rPr lang="en-US" sz="5000" b="1" dirty="0">
                <a:effectLst/>
              </a:rPr>
              <a:t>T</a:t>
            </a:r>
            <a:r>
              <a:rPr lang="en-US" sz="5000" b="1" dirty="0" smtClean="0">
                <a:effectLst/>
              </a:rPr>
              <a:t>hank you!</a:t>
            </a:r>
            <a:endParaRPr lang="en-US" sz="50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214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772816"/>
          </a:xfrm>
        </p:spPr>
        <p:txBody>
          <a:bodyPr/>
          <a:lstStyle/>
          <a:p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Distance </a:t>
            </a:r>
            <a:r>
              <a:rPr lang="en-US" sz="4000" b="1" dirty="0">
                <a:effectLst/>
              </a:rPr>
              <a:t>learning with </a:t>
            </a:r>
            <a:r>
              <a:rPr lang="en-US" sz="4000" b="1" dirty="0" smtClean="0">
                <a:effectLst/>
              </a:rPr>
              <a:t>Moodle</a:t>
            </a:r>
            <a:r>
              <a:rPr lang="en-US" sz="3000" dirty="0" smtClean="0">
                <a:effectLst/>
              </a:rPr>
              <a:t/>
            </a:r>
            <a:br>
              <a:rPr lang="en-US" sz="3000" dirty="0" smtClean="0">
                <a:effectLst/>
              </a:rPr>
            </a:br>
            <a:endParaRPr lang="en-US" sz="30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realizes </a:t>
            </a: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basic didactic 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principles:</a:t>
            </a:r>
          </a:p>
          <a:p>
            <a:pPr marL="0" indent="0" algn="ctr">
              <a:buNone/>
            </a:pPr>
            <a:endParaRPr lang="en-US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	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interactivity</a:t>
            </a:r>
          </a:p>
          <a:p>
            <a:pPr marL="0" indent="0">
              <a:buNone/>
            </a:pPr>
            <a:endParaRPr lang="en-US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	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personalization</a:t>
            </a:r>
          </a:p>
          <a:p>
            <a:pPr marL="0" indent="0">
              <a:buNone/>
            </a:pPr>
            <a:endParaRPr lang="en-US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	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adaptability</a:t>
            </a:r>
          </a:p>
          <a:p>
            <a:pPr marL="0" indent="0">
              <a:buNone/>
            </a:pPr>
            <a:endParaRPr lang="en-US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	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visibility</a:t>
            </a:r>
          </a:p>
          <a:p>
            <a:pPr marL="0" indent="0">
              <a:buNone/>
            </a:pPr>
            <a:endParaRPr lang="en-US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•	agility of multiple accesses to educational </a:t>
            </a:r>
            <a:endParaRPr lang="en-US" sz="28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information</a:t>
            </a:r>
            <a:endParaRPr lang="en-US" sz="2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042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348880"/>
          </a:xfrm>
        </p:spPr>
        <p:txBody>
          <a:bodyPr/>
          <a:lstStyle/>
          <a:p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>
                <a:effectLst/>
              </a:rPr>
              <a:t/>
            </a:r>
            <a:br>
              <a:rPr lang="en-US" sz="4000" b="1" dirty="0">
                <a:effectLst/>
              </a:rPr>
            </a:b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>
                <a:effectLst/>
              </a:rPr>
              <a:t/>
            </a:r>
            <a:br>
              <a:rPr lang="en-US" sz="4000" b="1" dirty="0">
                <a:effectLst/>
              </a:rPr>
            </a:b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>
                <a:effectLst/>
              </a:rPr>
              <a:t/>
            </a:r>
            <a:br>
              <a:rPr lang="en-US" sz="4000" b="1" dirty="0">
                <a:effectLst/>
              </a:rPr>
            </a:b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Moodle </a:t>
            </a:r>
            <a:r>
              <a:rPr lang="en-US" sz="4000" b="1" dirty="0" err="1">
                <a:effectLst/>
              </a:rPr>
              <a:t>drag’n’drop</a:t>
            </a:r>
            <a:r>
              <a:rPr lang="en-US" sz="4000" b="1" dirty="0">
                <a:effectLst/>
              </a:rPr>
              <a:t> </a:t>
            </a:r>
            <a:r>
              <a:rPr lang="en-US" sz="4000" b="1" dirty="0" smtClean="0">
                <a:effectLst/>
              </a:rPr>
              <a:t>interface for files</a:t>
            </a:r>
            <a:r>
              <a:rPr lang="en-US" sz="3000" dirty="0">
                <a:effectLst/>
              </a:rPr>
              <a:t/>
            </a:r>
            <a:br>
              <a:rPr lang="en-US" sz="3000" dirty="0">
                <a:effectLst/>
              </a:rPr>
            </a:br>
            <a:endParaRPr lang="en-US" sz="30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endParaRPr lang="en-US" sz="2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26" name="Picture 2" descr="D:\Books&amp;texts\ХНУ\Хрінь\1Up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6592" y="2261153"/>
            <a:ext cx="10262956" cy="3104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341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4824"/>
          </a:xfrm>
        </p:spPr>
        <p:txBody>
          <a:bodyPr/>
          <a:lstStyle/>
          <a:p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>
                <a:effectLst/>
              </a:rPr>
              <a:t/>
            </a:r>
            <a:br>
              <a:rPr lang="en-US" sz="4000" b="1" dirty="0">
                <a:effectLst/>
              </a:rPr>
            </a:b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Moodle </a:t>
            </a:r>
            <a:r>
              <a:rPr lang="en-US" sz="4000" b="1" dirty="0">
                <a:effectLst/>
              </a:rPr>
              <a:t>interface for tests design</a:t>
            </a:r>
            <a:r>
              <a:rPr lang="en-US" sz="3000" dirty="0">
                <a:effectLst/>
              </a:rPr>
              <a:t/>
            </a:r>
            <a:br>
              <a:rPr lang="en-US" sz="3000" dirty="0">
                <a:effectLst/>
              </a:rPr>
            </a:br>
            <a:endParaRPr lang="en-US" sz="30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endParaRPr lang="en-US" sz="2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051" name="Picture 3" descr="D:\Books&amp;texts\ХНУ\Хрінь\2Quiz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268760"/>
            <a:ext cx="8139460" cy="481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5103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4824"/>
          </a:xfrm>
        </p:spPr>
        <p:txBody>
          <a:bodyPr/>
          <a:lstStyle/>
          <a:p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>
                <a:effectLst/>
              </a:rPr>
              <a:t/>
            </a:r>
            <a:br>
              <a:rPr lang="en-US" sz="4000" b="1" dirty="0">
                <a:effectLst/>
              </a:rPr>
            </a:b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Moodle survey module</a:t>
            </a:r>
            <a:r>
              <a:rPr lang="en-US" sz="3000" dirty="0">
                <a:effectLst/>
              </a:rPr>
              <a:t/>
            </a:r>
            <a:br>
              <a:rPr lang="en-US" sz="3000" dirty="0">
                <a:effectLst/>
              </a:rPr>
            </a:br>
            <a:endParaRPr lang="en-US" sz="30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endParaRPr lang="en-US" sz="2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3074" name="Picture 2" descr="D:\Books&amp;texts\ХНУ\Хрінь\2aSurveyexamp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772816"/>
            <a:ext cx="6898702" cy="4155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7232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4824"/>
          </a:xfrm>
        </p:spPr>
        <p:txBody>
          <a:bodyPr/>
          <a:lstStyle/>
          <a:p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>
                <a:effectLst/>
              </a:rPr>
              <a:t/>
            </a:r>
            <a:br>
              <a:rPr lang="en-US" sz="4000" b="1" dirty="0">
                <a:effectLst/>
              </a:rPr>
            </a:b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Moodle lesson module</a:t>
            </a:r>
            <a:r>
              <a:rPr lang="en-US" sz="3000" dirty="0">
                <a:effectLst/>
              </a:rPr>
              <a:t/>
            </a:r>
            <a:br>
              <a:rPr lang="en-US" sz="3000" dirty="0">
                <a:effectLst/>
              </a:rPr>
            </a:br>
            <a:endParaRPr lang="en-US" sz="30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endParaRPr lang="en-US" sz="2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098" name="Picture 2" descr="D:\Books&amp;texts\ХНУ\Хрінь\3Less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84784"/>
            <a:ext cx="7694264" cy="4522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0667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4824"/>
          </a:xfrm>
        </p:spPr>
        <p:txBody>
          <a:bodyPr/>
          <a:lstStyle/>
          <a:p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>
                <a:effectLst/>
              </a:rPr>
              <a:t/>
            </a:r>
            <a:br>
              <a:rPr lang="en-US" sz="4000" b="1" dirty="0">
                <a:effectLst/>
              </a:rPr>
            </a:b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Moodle glossary module</a:t>
            </a:r>
            <a:r>
              <a:rPr lang="en-US" sz="3000" dirty="0">
                <a:effectLst/>
              </a:rPr>
              <a:t/>
            </a:r>
            <a:br>
              <a:rPr lang="en-US" sz="3000" dirty="0">
                <a:effectLst/>
              </a:rPr>
            </a:br>
            <a:endParaRPr lang="en-US" sz="30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endParaRPr lang="en-US" sz="2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122" name="Picture 2" descr="D:\Books&amp;texts\ХНУ\Хрінь\Glossar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400" y="1052737"/>
            <a:ext cx="7940948" cy="5688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20947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90262" y="404664"/>
            <a:ext cx="8229600" cy="1844824"/>
          </a:xfrm>
        </p:spPr>
        <p:txBody>
          <a:bodyPr/>
          <a:lstStyle/>
          <a:p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>
                <a:effectLst/>
              </a:rPr>
              <a:t/>
            </a:r>
            <a:br>
              <a:rPr lang="en-US" sz="4000" b="1" dirty="0">
                <a:effectLst/>
              </a:rPr>
            </a:b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Moodle workshop and assignment modules</a:t>
            </a:r>
            <a:r>
              <a:rPr lang="en-US" sz="3000" dirty="0">
                <a:effectLst/>
              </a:rPr>
              <a:t/>
            </a:r>
            <a:br>
              <a:rPr lang="en-US" sz="3000" dirty="0">
                <a:effectLst/>
              </a:rPr>
            </a:br>
            <a:endParaRPr lang="en-US" sz="30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endParaRPr lang="en-US" sz="2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6146" name="Picture 2" descr="D:\Books&amp;texts\ХНУ\Хрінь\5Assignment_examp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8937" y="1556792"/>
            <a:ext cx="657225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D:\Books&amp;texts\ХНУ\Хрінь\5aWorkshopexampl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4872" y="3918722"/>
            <a:ext cx="4120379" cy="2460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6288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844824"/>
          </a:xfrm>
        </p:spPr>
        <p:txBody>
          <a:bodyPr/>
          <a:lstStyle/>
          <a:p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>
                <a:effectLst/>
              </a:rPr>
              <a:t/>
            </a:r>
            <a:br>
              <a:rPr lang="en-US" sz="4000" b="1" dirty="0">
                <a:effectLst/>
              </a:rPr>
            </a:br>
            <a:r>
              <a:rPr lang="en-US" sz="4000" b="1" dirty="0" smtClean="0">
                <a:effectLst/>
              </a:rPr>
              <a:t/>
            </a:r>
            <a:br>
              <a:rPr lang="en-US" sz="4000" b="1" dirty="0" smtClean="0">
                <a:effectLst/>
              </a:rPr>
            </a:br>
            <a:r>
              <a:rPr lang="en-US" sz="4000" b="1" dirty="0" smtClean="0">
                <a:effectLst/>
              </a:rPr>
              <a:t>Moodle wiki module</a:t>
            </a:r>
            <a:r>
              <a:rPr lang="en-US" sz="3000" dirty="0">
                <a:effectLst/>
              </a:rPr>
              <a:t/>
            </a:r>
            <a:br>
              <a:rPr lang="en-US" sz="3000" dirty="0">
                <a:effectLst/>
              </a:rPr>
            </a:br>
            <a:endParaRPr lang="en-US" sz="3000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endParaRPr lang="en-US" sz="2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en-U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170" name="Picture 2" descr="D:\Books&amp;texts\ХНУ\Хрінь\5bWikiexampl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700808"/>
            <a:ext cx="6149483" cy="3384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1854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50</TotalTime>
  <Words>60</Words>
  <Application>Microsoft Office PowerPoint</Application>
  <PresentationFormat>Экран (4:3)</PresentationFormat>
  <Paragraphs>32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Исполнительная</vt:lpstr>
      <vt:lpstr>       Moodle Learning Environment includes: </vt:lpstr>
      <vt:lpstr>    Distance learning with Moodle </vt:lpstr>
      <vt:lpstr>       Moodle drag’n’drop interface for files </vt:lpstr>
      <vt:lpstr>   Moodle interface for tests design </vt:lpstr>
      <vt:lpstr>   Moodle survey module </vt:lpstr>
      <vt:lpstr>   Moodle lesson module </vt:lpstr>
      <vt:lpstr>   Moodle glossary module </vt:lpstr>
      <vt:lpstr>    Moodle workshop and assignment modules </vt:lpstr>
      <vt:lpstr>   Moodle wiki module </vt:lpstr>
      <vt:lpstr>    Moodle forum and chat modules </vt:lpstr>
      <vt:lpstr>Thank you!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Moodle Learning Environment </dc:title>
  <dc:creator>H4N</dc:creator>
  <cp:lastModifiedBy>Max</cp:lastModifiedBy>
  <cp:revision>8</cp:revision>
  <dcterms:created xsi:type="dcterms:W3CDTF">2013-09-28T12:11:33Z</dcterms:created>
  <dcterms:modified xsi:type="dcterms:W3CDTF">2013-09-28T17:17:33Z</dcterms:modified>
</cp:coreProperties>
</file>